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41C05A-9A5C-4FA1-AB92-EB039F4DAF96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78EA55-5DEB-4F52-A9DF-50EA6D86D44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Management Styles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Management Style refers to the behaviour and attitude of the manager.  It is the manager’s way of doing things.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88" y="3656260"/>
            <a:ext cx="7496188" cy="227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4000" dirty="0" smtClean="0"/>
              <a:t>Autocratic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214421"/>
          <a:ext cx="8686800" cy="536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994"/>
                <a:gridCol w="7062806"/>
              </a:tblGrid>
              <a:tr h="571505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b="0" dirty="0" smtClean="0">
                          <a:solidFill>
                            <a:schemeClr val="tx1"/>
                          </a:solidFill>
                        </a:rPr>
                        <a:t>Management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TELLS staff what decision it has made.</a:t>
                      </a:r>
                      <a:endParaRPr lang="en-A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Characteristics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Centralisation of power with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All policy set my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Little trust or faith in staff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Rigid setting of work organisation by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Perception that orders are to be carried out without question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One way communication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Directions and procedures</a:t>
                      </a:r>
                      <a:r>
                        <a:rPr lang="en-AU" baseline="0" dirty="0" smtClean="0"/>
                        <a:t> are clearly defined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Employees roles and expectations are set out so management can monitor performance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Decision making and problem solving is generally performed quickly as there is no consultation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Communication is generally clear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Disadvantages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No employee input means that ideas,</a:t>
                      </a:r>
                      <a:r>
                        <a:rPr lang="en-AU" baseline="0" dirty="0" smtClean="0"/>
                        <a:t> skills, experience and initiative not utilised</a:t>
                      </a:r>
                      <a:endParaRPr lang="en-AU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Morale</a:t>
                      </a:r>
                      <a:r>
                        <a:rPr lang="en-AU" baseline="0" dirty="0" smtClean="0"/>
                        <a:t> may be low due to lack of trust and two way communication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Persuasive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304800" y="1214422"/>
          <a:ext cx="8686800" cy="5296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994"/>
                <a:gridCol w="7062806"/>
              </a:tblGrid>
              <a:tr h="500067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b="0" dirty="0" smtClean="0">
                          <a:solidFill>
                            <a:schemeClr val="tx1"/>
                          </a:solidFill>
                        </a:rPr>
                        <a:t>Management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SELLS staff what decision it has made.</a:t>
                      </a:r>
                      <a:endParaRPr lang="en-A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Characteristics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Centralisation of power with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All policy set my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Setting of work organisation by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Presentation of selected information to staff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Encouraging commitment from staff by highlighting positive information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One way communication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Managers can gain some trust and support through persuasion</a:t>
                      </a:r>
                      <a:endParaRPr lang="en-AU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Communication (instructions and explanations) remain clear and constant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Decision making and problem solving is generally performed quickly as there is no consultation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Disadvantages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No employee input means that ideas,</a:t>
                      </a:r>
                      <a:r>
                        <a:rPr lang="en-AU" baseline="0" dirty="0" smtClean="0"/>
                        <a:t> skills, experience and initiative not utilised</a:t>
                      </a:r>
                      <a:endParaRPr lang="en-AU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Morale</a:t>
                      </a:r>
                      <a:r>
                        <a:rPr lang="en-AU" baseline="0" dirty="0" smtClean="0"/>
                        <a:t> may be low due to lack of trust and two way communication</a:t>
                      </a:r>
                      <a:endParaRPr lang="en-A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Consultative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304800" y="1214421"/>
          <a:ext cx="8686800" cy="5570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994"/>
                <a:gridCol w="7062806"/>
              </a:tblGrid>
              <a:tr h="500067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b="0" dirty="0" smtClean="0">
                          <a:solidFill>
                            <a:schemeClr val="tx1"/>
                          </a:solidFill>
                        </a:rPr>
                        <a:t>Management CONSULTS staff before making decisions</a:t>
                      </a:r>
                      <a:endParaRPr lang="en-A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Characteristics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Decision making maintained by management but considers staff opinions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Two way communication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Clear, ongoing communication and encouragement of group discussion allowing for feedback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Regular contact between management and employees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Management/staff relationship strong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Job satisfaction high when employees feel part of the decision making process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Staff feel some ownership over decision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 skills, experience, ideas utilised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The ‘right’ people are involved in decision which affect them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Positive culture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Disadvantages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Time consuming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Some issues are not suitable for</a:t>
                      </a:r>
                      <a:r>
                        <a:rPr lang="en-AU" baseline="0" dirty="0" smtClean="0"/>
                        <a:t> discussion with all employees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Resentment or conflict may occur when a suggestion is ignored.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Participative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304800" y="1204444"/>
          <a:ext cx="8686800" cy="5570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994"/>
                <a:gridCol w="7062806"/>
              </a:tblGrid>
              <a:tr h="500067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b="0" dirty="0" smtClean="0">
                          <a:solidFill>
                            <a:schemeClr val="tx1"/>
                          </a:solidFill>
                        </a:rPr>
                        <a:t>Management JOINS with staff to</a:t>
                      </a:r>
                      <a:r>
                        <a:rPr lang="en-AU" b="0" baseline="0" dirty="0" smtClean="0">
                          <a:solidFill>
                            <a:schemeClr val="tx1"/>
                          </a:solidFill>
                        </a:rPr>
                        <a:t> make a group decision</a:t>
                      </a:r>
                      <a:endParaRPr lang="en-A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Characteristics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Decision making shared between management and employees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Two way communication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Clear, ongoing communication and encouragement of group discussion allowing for feedback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Regular contact between management and employees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Teamwork encouraged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Management/staff relationship strong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Job satisfaction high when employees feel part of the decision making process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Staff feel ownership over decision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 skills, experience, ideas utilised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The ‘right’ people are involved in decision which affect them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Positive culture established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Disadvantages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Time consuming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Some issues are not suitable for</a:t>
                      </a:r>
                      <a:r>
                        <a:rPr lang="en-AU" baseline="0" dirty="0" smtClean="0"/>
                        <a:t> discussion with all employees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Resentment or conflict may occur when a suggestion is ignored.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Laissez-faire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/>
        </p:nvGraphicFramePr>
        <p:xfrm>
          <a:off x="304800" y="1204444"/>
          <a:ext cx="8686800" cy="4746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3994"/>
                <a:gridCol w="7062806"/>
              </a:tblGrid>
              <a:tr h="500067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b="0" dirty="0" smtClean="0">
                          <a:solidFill>
                            <a:schemeClr val="tx1"/>
                          </a:solidFill>
                        </a:rPr>
                        <a:t>Employees assume total responsibility for, and control of, workplace operations.</a:t>
                      </a:r>
                      <a:endParaRPr lang="en-A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Characteristics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Managers set objectives and deadlines then let employees find ways of achieving them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Management act more as a support for employees than a boss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Employees feel highly trusted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Employees are free to explore their own avenues and creativity which may lead to a relaxed culture and innovation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Employees have high job satisfaction as they have responsibility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21603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Disadvantages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AU" dirty="0" smtClean="0"/>
                        <a:t>Lack</a:t>
                      </a:r>
                      <a:r>
                        <a:rPr lang="en-AU" baseline="0" dirty="0" smtClean="0"/>
                        <a:t> of task orientation, productivity and direction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Employees receive little or no leadership and may not respect management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Easy for employees to slack off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AU" baseline="0" dirty="0" smtClean="0"/>
                        <a:t>Lack of accountability for managers</a:t>
                      </a:r>
                      <a:endParaRPr lang="en-A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Situational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Highly effective managers change styles depending on the situation.</a:t>
            </a:r>
          </a:p>
          <a:p>
            <a:endParaRPr lang="en-AU" dirty="0" smtClean="0"/>
          </a:p>
          <a:p>
            <a:r>
              <a:rPr lang="en-AU" dirty="0" smtClean="0"/>
              <a:t>Another name for this approach is contingency management theory.</a:t>
            </a:r>
          </a:p>
          <a:p>
            <a:endParaRPr lang="en-AU" dirty="0" smtClean="0"/>
          </a:p>
          <a:p>
            <a:r>
              <a:rPr lang="en-AU" dirty="0" smtClean="0"/>
              <a:t>There is no one best style, except the one chosen appropriately and which contributes to the organisation achieving its objectives.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607</Words>
  <Application>Microsoft Office PowerPoint</Application>
  <PresentationFormat>On-screen Show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Trek</vt:lpstr>
      <vt:lpstr>Management Styles</vt:lpstr>
      <vt:lpstr>Introduction</vt:lpstr>
      <vt:lpstr>Autocratic </vt:lpstr>
      <vt:lpstr>Persuasive</vt:lpstr>
      <vt:lpstr>Consultative</vt:lpstr>
      <vt:lpstr>Participative</vt:lpstr>
      <vt:lpstr>Laissez-faire</vt:lpstr>
      <vt:lpstr>Situational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Styles</dc:title>
  <dc:creator>Education</dc:creator>
  <cp:lastModifiedBy>Education</cp:lastModifiedBy>
  <cp:revision>13</cp:revision>
  <dcterms:created xsi:type="dcterms:W3CDTF">2011-01-24T03:11:39Z</dcterms:created>
  <dcterms:modified xsi:type="dcterms:W3CDTF">2011-01-24T08:14:42Z</dcterms:modified>
</cp:coreProperties>
</file>